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97" d="100"/>
          <a:sy n="97" d="100"/>
        </p:scale>
        <p:origin x="240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0BD-D655-1A29-5524-2050DF5E2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ABFDC7-F869-A417-3492-7A05C8D13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96646-2B1E-1163-704F-217E4510D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439A-E17B-47B5-AFA4-A1C5AAFD48C1}" type="datetimeFigureOut">
              <a:rPr lang="en-IN" smtClean="0"/>
              <a:t>13/10/22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B6B96-F32D-CF30-84AA-9FAC12A7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39772-B2DE-9A54-070E-F77E24FF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50535-E673-4454-B8C5-D36EB9E46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476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B3CA-E8EA-B201-CEB7-05B12FDE3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582DB-989C-C46E-BE76-325DF89C0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64A0-0B42-24D4-FCDF-1420FE72E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439A-E17B-47B5-AFA4-A1C5AAFD48C1}" type="datetimeFigureOut">
              <a:rPr lang="en-IN" smtClean="0"/>
              <a:t>13/10/22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9697D-1183-4833-D63C-82520C37F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FBE3F-D130-316A-8018-C8E48B56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50535-E673-4454-B8C5-D36EB9E46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370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D51A76-5085-D745-961C-54B71CF4B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1ACC5-1969-9195-8C14-53FC811CE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2339C-DA48-FE8A-C5B7-11677CD2D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439A-E17B-47B5-AFA4-A1C5AAFD48C1}" type="datetimeFigureOut">
              <a:rPr lang="en-IN" smtClean="0"/>
              <a:t>13/10/22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B5888-7741-3A9E-95E3-192B5BB54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B9ABE-4FD1-FAA0-9AA1-D55A05CB2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50535-E673-4454-B8C5-D36EB9E46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554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B1EF-ACF4-36AB-66D7-716DF977C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8937-7684-AFBC-56B0-EDDD6C7B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7DC2B-711E-358B-5CD1-1E6FED13C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439A-E17B-47B5-AFA4-A1C5AAFD48C1}" type="datetimeFigureOut">
              <a:rPr lang="en-IN" smtClean="0"/>
              <a:t>13/10/22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6BE70-2EE7-1964-5E5B-4A9A9BCDC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C9E2A-963F-EDCB-18BD-65314B36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50535-E673-4454-B8C5-D36EB9E46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207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77CBA-68EA-4DBB-CE8D-6AE1D2CCE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2F8EC-FCB2-D0F0-CE66-43949000A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FB422-E496-B027-364E-32F7BEAC7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439A-E17B-47B5-AFA4-A1C5AAFD48C1}" type="datetimeFigureOut">
              <a:rPr lang="en-IN" smtClean="0"/>
              <a:t>13/10/22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9E2CB-3CA3-8EC6-E475-BA7F0F091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E5061-3F7F-FC22-5E81-ADCBB2AB7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50535-E673-4454-B8C5-D36EB9E46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499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A99F-0BD2-76D5-F1DA-132ABFE2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E0AF8-12E5-1253-C67F-B9AB0E014D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A59DB-D401-4EC6-1A1E-1D8B85CBE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08C80-593C-3A66-8EAA-6DAAE9CF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439A-E17B-47B5-AFA4-A1C5AAFD48C1}" type="datetimeFigureOut">
              <a:rPr lang="en-IN" smtClean="0"/>
              <a:t>13/10/22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6DDA1-2AE5-8064-7142-8FAE8DA2E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6BE92-B6FD-0640-DC72-1C3969B5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50535-E673-4454-B8C5-D36EB9E46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384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2BAD-E9C9-AA93-1963-DE287749F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23644-B636-E203-F596-C0E30B846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F4331-E1B1-1F20-B0EC-1162834F9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131D71-FBE8-9646-2461-5BCD35084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E5B161-E50C-8A63-D51B-07AD92B42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D6D70D-91D8-5BC8-2CFF-717350B8A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439A-E17B-47B5-AFA4-A1C5AAFD48C1}" type="datetimeFigureOut">
              <a:rPr lang="en-IN" smtClean="0"/>
              <a:t>13/10/22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540A5E-A628-9E51-AB03-4E0E0185C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A167E-0578-2CF1-7BD8-35F42C22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50535-E673-4454-B8C5-D36EB9E46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22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DDAC-112F-E864-DD5B-508DCBCE0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CEC852-D559-4096-242F-76B3B8FE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439A-E17B-47B5-AFA4-A1C5AAFD48C1}" type="datetimeFigureOut">
              <a:rPr lang="en-IN" smtClean="0"/>
              <a:t>13/10/22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D6BBC-D017-70F0-8CE6-34387B267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0FC22-5911-BF3A-4A8A-ECAA5BB8D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50535-E673-4454-B8C5-D36EB9E46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952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5E7DBD-4CD3-FF4F-3448-31EB95176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439A-E17B-47B5-AFA4-A1C5AAFD48C1}" type="datetimeFigureOut">
              <a:rPr lang="en-IN" smtClean="0"/>
              <a:t>13/10/22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AA0341-C9BF-E25F-363F-1ABC28E45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35CAC-FE05-F46C-3537-3681D4B0E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50535-E673-4454-B8C5-D36EB9E46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381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F335-CBF0-8D19-38E0-8010730BA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1D8C5-70EC-F335-9424-C9DB76EB3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B3EAB-6573-B6E6-2FF0-BD0FF7A50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74DB8-5F25-4246-C327-D4685FCF9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439A-E17B-47B5-AFA4-A1C5AAFD48C1}" type="datetimeFigureOut">
              <a:rPr lang="en-IN" smtClean="0"/>
              <a:t>13/10/22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D4C2B7-8A46-8756-DD48-0B0787DD0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BA558-46DA-D1D3-FBB2-FE168D01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50535-E673-4454-B8C5-D36EB9E46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73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CDFE9-3DD5-6E77-CA5B-B84DE8279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D73695-FF9C-BFAE-2545-FE3B2F7D4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237CB-A3BA-B0C2-7B71-1BBBBBE0C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DC131-4B44-3B56-FF01-AAD799FEE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439A-E17B-47B5-AFA4-A1C5AAFD48C1}" type="datetimeFigureOut">
              <a:rPr lang="en-IN" smtClean="0"/>
              <a:t>13/10/22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5162E-38A9-AE2C-5379-542CA7DE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6467B-5AE5-7D08-ADEF-ACE16018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50535-E673-4454-B8C5-D36EB9E46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755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96C850-FC05-83E7-DD6B-A57A5234D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65B8D-94EF-DD54-3EAB-8309F2559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1E806-7F08-E69D-EBEA-5AA242286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5439A-E17B-47B5-AFA4-A1C5AAFD48C1}" type="datetimeFigureOut">
              <a:rPr lang="en-IN" smtClean="0"/>
              <a:t>13/10/22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3317-756D-E2D1-F203-CBF23BCD1F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7AAE4-F242-C3B7-2616-6420DDF37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50535-E673-4454-B8C5-D36EB9E46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646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BE24-1F9E-06D5-0822-3FA9BF927A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IN" dirty="0"/>
              <a:t>Review 3</a:t>
            </a:r>
            <a:br>
              <a:rPr lang="en-IN" dirty="0"/>
            </a:br>
            <a:r>
              <a:rPr lang="en-IN" sz="4800" dirty="0"/>
              <a:t>College News Report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4C4AA-9FCD-A79C-0366-DF97EB5FE6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pPr algn="l"/>
            <a:endParaRPr lang="en-IN" sz="8000" dirty="0"/>
          </a:p>
          <a:p>
            <a:pPr algn="l"/>
            <a:r>
              <a:rPr lang="en-IN" sz="9600" dirty="0"/>
              <a:t>Presenters</a:t>
            </a:r>
          </a:p>
          <a:p>
            <a:pPr algn="l"/>
            <a:r>
              <a:rPr lang="en-US" sz="5600" dirty="0"/>
              <a:t>2010030071 -  </a:t>
            </a:r>
            <a:r>
              <a:rPr lang="en-US" sz="5600" dirty="0" err="1"/>
              <a:t>Jyothin</a:t>
            </a:r>
            <a:r>
              <a:rPr lang="en-US" sz="5600" dirty="0"/>
              <a:t> </a:t>
            </a:r>
            <a:r>
              <a:rPr lang="en-US" sz="5600" dirty="0" err="1"/>
              <a:t>Movva</a:t>
            </a:r>
            <a:endParaRPr lang="en-US" sz="5600" dirty="0"/>
          </a:p>
          <a:p>
            <a:pPr algn="l"/>
            <a:r>
              <a:rPr lang="en-US" sz="5600" dirty="0"/>
              <a:t>2010030151 -  Satyavarsan K S </a:t>
            </a:r>
          </a:p>
          <a:p>
            <a:pPr algn="l"/>
            <a:r>
              <a:rPr lang="en-US" sz="5600" dirty="0"/>
              <a:t>2010030040 -  Devaraj Acharya</a:t>
            </a:r>
          </a:p>
          <a:p>
            <a:pPr algn="l"/>
            <a:r>
              <a:rPr lang="en-US" sz="5600" dirty="0"/>
              <a:t>2010030393 -  </a:t>
            </a:r>
            <a:r>
              <a:rPr lang="en-US" sz="5600" dirty="0" err="1"/>
              <a:t>Haneesh</a:t>
            </a:r>
            <a:r>
              <a:rPr lang="en-US" sz="5600" dirty="0"/>
              <a:t> </a:t>
            </a:r>
            <a:r>
              <a:rPr lang="en-US" sz="5600" dirty="0" err="1"/>
              <a:t>Malepati</a:t>
            </a:r>
            <a:endParaRPr lang="en-US" sz="5600" dirty="0"/>
          </a:p>
          <a:p>
            <a:pPr algn="l"/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462678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D3AC-C5BE-6CC0-5E19-E8E277EB9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309" y="26079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4070679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9ED6C7-0605-B3F4-0DE0-527D6322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968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sz="3600" dirty="0">
                <a:latin typeface="+mj-lt"/>
              </a:rPr>
              <a:t>Flowchart</a:t>
            </a:r>
            <a:endParaRPr lang="en-IN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6F478-A95A-4C6D-49BD-FD3BFAB38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971550"/>
            <a:ext cx="92868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71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93D4-7E51-2D8D-8FA4-4560A9CC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 Progress (Register Page) </a:t>
            </a: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4D43D74-19B0-2587-82C0-B9569D5B5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41" y="1863801"/>
            <a:ext cx="6831917" cy="4440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EAF540-A454-C0DA-8816-E0B4207DC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95" y="5757485"/>
            <a:ext cx="5466806" cy="27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68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93D4-7E51-2D8D-8FA4-4560A9CC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 Progress (Login Page) </a:t>
            </a:r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88139226-5FCE-4E63-732E-BCC2316DF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41" y="1863801"/>
            <a:ext cx="6831917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2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93D4-7E51-2D8D-8FA4-4560A9CC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 Progress (News Channel) 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D7C96F-9660-056F-EA20-02B7ADE8E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41" y="1863801"/>
            <a:ext cx="6831917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5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93D4-7E51-2D8D-8FA4-4560A9CC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 Progress (News Article Page) 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1D1458A-D177-8C1E-BE13-7FACE6C90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41" y="1863801"/>
            <a:ext cx="6831917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07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93D4-7E51-2D8D-8FA4-4560A9CC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 Progress (News Entry Function) 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8395621-0239-BF1A-CDFA-D76A6FDFE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41" y="1863801"/>
            <a:ext cx="6831917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28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93D4-7E51-2D8D-8FA4-4560A9CC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 Progress (News Entry Function) 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72D664A-21F2-287A-AF6B-3B4DA1C12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41" y="1863801"/>
            <a:ext cx="6831917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01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93D4-7E51-2D8D-8FA4-4560A9CC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 Progress (News Entry Function) 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49A91EA-0886-2F02-7474-1DF0A7539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41" y="1863801"/>
            <a:ext cx="6831917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5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5663</TotalTime>
  <Words>73</Words>
  <Application>Microsoft Macintosh PowerPoint</Application>
  <PresentationFormat>Widescreen</PresentationFormat>
  <Paragraphs>16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Review 3 College News Report</vt:lpstr>
      <vt:lpstr>PowerPoint Presentation</vt:lpstr>
      <vt:lpstr>Work Progress (Register Page) </vt:lpstr>
      <vt:lpstr>Work Progress (Login Page) </vt:lpstr>
      <vt:lpstr>Work Progress (News Channel) </vt:lpstr>
      <vt:lpstr>Work Progress (News Article Page) </vt:lpstr>
      <vt:lpstr>Work Progress (News Entry Function) </vt:lpstr>
      <vt:lpstr>Work Progress (News Entry Function) </vt:lpstr>
      <vt:lpstr>Work Progress (News Entry Function)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2 College news report</dc:title>
  <dc:creator>SATYA VARSAN  KATTUVA .</dc:creator>
  <cp:lastModifiedBy>Jyothin   Movva .</cp:lastModifiedBy>
  <cp:revision>8</cp:revision>
  <dcterms:created xsi:type="dcterms:W3CDTF">2022-09-01T06:06:30Z</dcterms:created>
  <dcterms:modified xsi:type="dcterms:W3CDTF">2022-10-13T06:15:07Z</dcterms:modified>
</cp:coreProperties>
</file>